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4" r:id="rId1"/>
  </p:sldMasterIdLst>
  <p:sldIdLst>
    <p:sldId id="256" r:id="rId2"/>
    <p:sldId id="258" r:id="rId3"/>
    <p:sldId id="262" r:id="rId4"/>
    <p:sldId id="259" r:id="rId5"/>
    <p:sldId id="267" r:id="rId6"/>
    <p:sldId id="280" r:id="rId7"/>
    <p:sldId id="268" r:id="rId8"/>
    <p:sldId id="271" r:id="rId9"/>
    <p:sldId id="283" r:id="rId10"/>
    <p:sldId id="266" r:id="rId11"/>
    <p:sldId id="269" r:id="rId12"/>
    <p:sldId id="270" r:id="rId13"/>
    <p:sldId id="263" r:id="rId14"/>
    <p:sldId id="264" r:id="rId15"/>
    <p:sldId id="273" r:id="rId16"/>
    <p:sldId id="272" r:id="rId17"/>
    <p:sldId id="277" r:id="rId18"/>
    <p:sldId id="279" r:id="rId19"/>
    <p:sldId id="278" r:id="rId20"/>
    <p:sldId id="282" r:id="rId21"/>
    <p:sldId id="274" r:id="rId22"/>
    <p:sldId id="275" r:id="rId23"/>
    <p:sldId id="260" r:id="rId24"/>
    <p:sldId id="276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08094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56097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6154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2287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4714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065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68646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41964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229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01762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42324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ransition>
    <p:wip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700" b="1" dirty="0" smtClean="0">
                <a:latin typeface="Times New Roman" pitchFamily="18" charset="0"/>
                <a:cs typeface="Times New Roman" pitchFamily="18" charset="0"/>
              </a:rPr>
              <a:t>HOME AUTOMATION SYSTEM</a:t>
            </a:r>
            <a:endParaRPr lang="en-US" sz="67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~ASSISTED WITH A MOBILE APP~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9309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Additional 3D printings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_DSC656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5489" r="15834" b="10124"/>
          <a:stretch/>
        </p:blipFill>
        <p:spPr>
          <a:xfrm>
            <a:off x="822960" y="2220579"/>
            <a:ext cx="3484120" cy="3135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r="19439"/>
          <a:stretch/>
        </p:blipFill>
        <p:spPr>
          <a:xfrm>
            <a:off x="4834160" y="2202502"/>
            <a:ext cx="3532600" cy="31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310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Adding components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38" y="1846263"/>
            <a:ext cx="6073525" cy="4022725"/>
          </a:xfrm>
        </p:spPr>
      </p:pic>
    </p:spTree>
    <p:extLst>
      <p:ext uri="{BB962C8B-B14F-4D97-AF65-F5344CB8AC3E}">
        <p14:creationId xmlns:p14="http://schemas.microsoft.com/office/powerpoint/2010/main" val="1265211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Wire connections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3" descr="13271490_1386110494738815_528462432_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90" y="1846263"/>
            <a:ext cx="607562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4816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5000"/>
            <a:ext cx="7543800" cy="1064261"/>
          </a:xfrm>
        </p:spPr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Block diagram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2" y="1765301"/>
            <a:ext cx="5807456" cy="4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33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Joining Components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13288016_1386111218072076_219389531_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190" y="1871663"/>
            <a:ext cx="6075620" cy="4022725"/>
          </a:xfrm>
        </p:spPr>
      </p:pic>
    </p:spTree>
    <p:extLst>
      <p:ext uri="{BB962C8B-B14F-4D97-AF65-F5344CB8AC3E}">
        <p14:creationId xmlns:p14="http://schemas.microsoft.com/office/powerpoint/2010/main" val="23237290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Bluetooth connection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7600" y="1943100"/>
            <a:ext cx="726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	The Bluetooth module the HC-06 is based on, the EGBT-046S, a 3.3V device.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http://www.martyncurrey.com/wp-content/uploads/2015/08/HC-05-FC-114-HC-06-FC-114_1200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9" t="12462" r="1267" b="4270"/>
          <a:stretch/>
        </p:blipFill>
        <p:spPr bwMode="auto">
          <a:xfrm>
            <a:off x="3240770" y="2908300"/>
            <a:ext cx="2662460" cy="25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68400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Algorithm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47" y="1857434"/>
            <a:ext cx="5014425" cy="40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8719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 for Smartphone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	Made with MIT App Inventor 2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C:\Users\User\Desktop\Infineon\index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006" y="2549344"/>
            <a:ext cx="2334194" cy="321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User\AppData\Local\Microsoft\Windows\INetCache\Content.Word\unnamed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66" y="2523944"/>
            <a:ext cx="2298634" cy="321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" lvl="0" indent="-91440" algn="ctr"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cap="none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8 Channel DC 5V Relay Module</a:t>
            </a:r>
            <a:endParaRPr lang="ro-RO" cap="none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cap="none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Bluetooth Module</a:t>
            </a:r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652653"/>
            <a:ext cx="3703638" cy="314654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" name="Content Placeholder 3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463" y="3016423"/>
            <a:ext cx="3117273" cy="241900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PIR sensor SR501+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Alarm</a:t>
            </a:r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2616200"/>
            <a:ext cx="3979863" cy="276031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" name="Content Placeholder 8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4" y="2832100"/>
            <a:ext cx="3946525" cy="233434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Team: </a:t>
            </a:r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BEYOND</a:t>
            </a:r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 electricity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2099703" cy="3905586"/>
          </a:xfrm>
        </p:spPr>
        <p:txBody>
          <a:bodyPr/>
          <a:lstStyle/>
          <a:p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Grigoraș Alexandru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36547" y="1845734"/>
            <a:ext cx="2099703" cy="3905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Pomîrleanu Roxana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84318" y="1845734"/>
            <a:ext cx="2099703" cy="39055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Suflet Ioan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87801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Servo Motor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RGB LED strip</a:t>
            </a:r>
          </a:p>
        </p:txBody>
      </p:sp>
      <p:pic>
        <p:nvPicPr>
          <p:cNvPr id="1028" name="Picture 4" descr="http://www.ledoraled.com/images/2013040714275271718510w1000h1000uledora/30-rgb-led-strip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06" y="2691025"/>
            <a:ext cx="2761475" cy="273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ia.apcmag.com/wp-content/uploads/sites/20/2013/05/apcnews2012masterclass_arduino_enhanced_rolly_thumb_mainImage3.jpg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907430"/>
            <a:ext cx="3703638" cy="263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1308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Final results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62" y="1846263"/>
            <a:ext cx="6073525" cy="4022725"/>
          </a:xfrm>
        </p:spPr>
      </p:pic>
    </p:spTree>
    <p:extLst>
      <p:ext uri="{BB962C8B-B14F-4D97-AF65-F5344CB8AC3E}">
        <p14:creationId xmlns:p14="http://schemas.microsoft.com/office/powerpoint/2010/main" val="37071099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 Project feasibility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ro-RO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project is 100% applicable for real houses but at a differend scale. It can also be easily adapted for customer preferences.</a:t>
            </a:r>
            <a:endParaRPr lang="ro-RO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663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11200"/>
            <a:ext cx="6781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271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References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http://www.infineon.com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http://www.embedac.ro/Infineon/index.htmls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http://usgroup.eu/activities/infineon/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https://www.olimex.com/Products/Components/RF/BLUETOOTH-SERIAL-HC-06/resources/hc06.pdf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https://cdn-learn.adafruit.com/downloads/pdf/pir-passive-infrared-proximity-motion-sensor.pdf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http://electronics.stackexchange.com/questions/208625/jumper-setting-modes-in-pir-motion-sensor</a:t>
            </a:r>
          </a:p>
          <a:p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033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46106" y="2197100"/>
            <a:ext cx="52517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BIG THANKS !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Structure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822960" y="1820254"/>
            <a:ext cx="7543801" cy="434981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o-RO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o-RO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DESCRIPTION OF THE METODOLOGY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HARDWARE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SOFTWARE</a:t>
            </a:r>
            <a:endParaRPr lang="ro-RO" altLang="en-US" sz="19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o-RO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o-RO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o-RO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o-RO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EXPERIMENTAL RESULTS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o-RO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PROJECT FEASIBILITY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o-RO" altLang="en-US" sz="1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pPr eaLnBrk="1" hangingPunct="1"/>
            <a:endParaRPr lang="en-US" sz="19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4900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Objectives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	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project HOME AUTOMATION SYSTEM demonstrates a system that can be integrated into a building’s electrical system that allows the user to control it with a wireless device such as a Bluetooth enabled mobile phone.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5865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escription of the metodology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3418840" cy="4023360"/>
          </a:xfrm>
        </p:spPr>
        <p:txBody>
          <a:bodyPr/>
          <a:lstStyle/>
          <a:p>
            <a:r>
              <a:rPr lang="ro-RO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o-RO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The user is home</a:t>
            </a:r>
            <a:endParaRPr lang="en-US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	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		The automatic aspect which allows to control the lighting, electric door, the electric blinds system and the air conditioning. </a:t>
            </a:r>
            <a:endParaRPr lang="ro-RO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9900" y="1820254"/>
            <a:ext cx="41975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latin typeface="Times New Roman" pitchFamily="18" charset="0"/>
                <a:cs typeface="Times New Roman" pitchFamily="18" charset="0"/>
              </a:rPr>
              <a:t>2. The user is outside the living area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The security system: a series of proximity sensors assures there is no unwanted action in the house. In case it is activated a series of LEDs and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spekers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indicates the danger and exposes the intruder.</a:t>
            </a:r>
          </a:p>
          <a:p>
            <a:endParaRPr lang="ro-RO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8737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Hardware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XMC1100-T038F0064 AA </a:t>
            </a:r>
            <a:r>
              <a:rPr lang="en-US" sz="2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(32-</a:t>
            </a:r>
            <a:r>
              <a:rPr lang="en-US" sz="2200" i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bit Microcontrollers with </a:t>
            </a:r>
            <a:r>
              <a:rPr lang="en-US" sz="2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ARM® C</a:t>
            </a:r>
            <a:r>
              <a:rPr lang="en-US" sz="2200" i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ortex</a:t>
            </a:r>
            <a:r>
              <a:rPr lang="en-US" sz="2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®-M0)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101144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XMC1202-T016X0016 AA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32-</a:t>
            </a:r>
            <a:r>
              <a:rPr lang="en-US" i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bit Microcontrollers with</a:t>
            </a:r>
            <a:r>
              <a:rPr lang="en-US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ARM® C</a:t>
            </a:r>
            <a:r>
              <a:rPr lang="en-US" i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ortex</a:t>
            </a:r>
            <a:r>
              <a:rPr lang="en-US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®-M0 </a:t>
            </a:r>
            <a:r>
              <a:rPr lang="en-US" i="1" cap="none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with smart application oriented features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8" name="Content Placeholder 7" descr="http://www.infineon.com/export/sites/default/media/products/Microcontrollers/devel_tools_SW/XMC1100_Boot-Kit.jpg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8" y="3086100"/>
            <a:ext cx="3136222" cy="231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http://www.infineon.com/export/sites/default/media/products/Microcontrollers/RGB_LED_Shield_with_XMC1202_plain.jpg_472149771.jp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48" y="3124200"/>
            <a:ext cx="3576551" cy="2353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Building the house </a:t>
            </a:r>
            <a:r>
              <a:rPr lang="ro-RO" dirty="0">
                <a:latin typeface="Times New Roman" pitchFamily="18" charset="0"/>
                <a:cs typeface="Times New Roman" pitchFamily="18" charset="0"/>
              </a:rPr>
              <a:t>model</a:t>
            </a:r>
          </a:p>
        </p:txBody>
      </p:sp>
      <p:pic>
        <p:nvPicPr>
          <p:cNvPr id="5" name="Content Placeholder 4" descr="13288241_1386110664738798_2009890055_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190" y="1846263"/>
            <a:ext cx="6075620" cy="4022725"/>
          </a:xfrm>
        </p:spPr>
      </p:pic>
    </p:spTree>
    <p:extLst>
      <p:ext uri="{BB962C8B-B14F-4D97-AF65-F5344CB8AC3E}">
        <p14:creationId xmlns:p14="http://schemas.microsoft.com/office/powerpoint/2010/main" val="13552680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>
                <a:latin typeface="Times New Roman" pitchFamily="18" charset="0"/>
                <a:cs typeface="Times New Roman" pitchFamily="18" charset="0"/>
              </a:rPr>
              <a:t>Testing sensors</a:t>
            </a:r>
            <a:endParaRPr lang="ro-R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38" y="1846263"/>
            <a:ext cx="6073525" cy="4022725"/>
          </a:xfrm>
        </p:spPr>
      </p:pic>
    </p:spTree>
    <p:extLst>
      <p:ext uri="{BB962C8B-B14F-4D97-AF65-F5344CB8AC3E}">
        <p14:creationId xmlns:p14="http://schemas.microsoft.com/office/powerpoint/2010/main" val="13734961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658065"/>
            <a:ext cx="3574473" cy="2367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87" y="2658065"/>
            <a:ext cx="3574473" cy="23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450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288</TotalTime>
  <Words>180</Words>
  <Application>Microsoft Office PowerPoint</Application>
  <PresentationFormat>On-screen Show (4:3)</PresentationFormat>
  <Paragraphs>65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Times New Roman</vt:lpstr>
      <vt:lpstr>Wingdings</vt:lpstr>
      <vt:lpstr>Retrospect</vt:lpstr>
      <vt:lpstr>        HOME AUTOMATION SYSTEM</vt:lpstr>
      <vt:lpstr>Team: BEYOND electricity</vt:lpstr>
      <vt:lpstr>Structure</vt:lpstr>
      <vt:lpstr>Objectives</vt:lpstr>
      <vt:lpstr>Description of the metodology</vt:lpstr>
      <vt:lpstr>Hardware</vt:lpstr>
      <vt:lpstr>Building the house model</vt:lpstr>
      <vt:lpstr>Testing sensors</vt:lpstr>
      <vt:lpstr>Testing Mechanisms</vt:lpstr>
      <vt:lpstr>Additional 3D printings</vt:lpstr>
      <vt:lpstr>Adding components</vt:lpstr>
      <vt:lpstr>Wire connections</vt:lpstr>
      <vt:lpstr>Block diagram</vt:lpstr>
      <vt:lpstr>Joining Components</vt:lpstr>
      <vt:lpstr>Bluetooth connection</vt:lpstr>
      <vt:lpstr>Algorithm</vt:lpstr>
      <vt:lpstr>App for Smartphone</vt:lpstr>
      <vt:lpstr>Components</vt:lpstr>
      <vt:lpstr>Components</vt:lpstr>
      <vt:lpstr>Components</vt:lpstr>
      <vt:lpstr>Final results</vt:lpstr>
      <vt:lpstr> Project feasibility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</dc:title>
  <dc:creator>User</dc:creator>
  <cp:lastModifiedBy>Alex G.</cp:lastModifiedBy>
  <cp:revision>43</cp:revision>
  <dcterms:created xsi:type="dcterms:W3CDTF">2016-05-19T13:52:00Z</dcterms:created>
  <dcterms:modified xsi:type="dcterms:W3CDTF">2016-05-25T21:13:56Z</dcterms:modified>
</cp:coreProperties>
</file>